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8" r:id="rId10"/>
    <p:sldId id="271" r:id="rId11"/>
    <p:sldId id="272" r:id="rId12"/>
    <p:sldId id="276" r:id="rId13"/>
    <p:sldId id="27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1" d="100"/>
          <a:sy n="101" d="100"/>
        </p:scale>
        <p:origin x="-7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D467BFAC-87CC-4173-BE20-EC1ED76478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6AFA8359-9A9F-4F40-BC4F-D96BC5FC08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AF3AA-2DCE-4C87-91D5-CD15A60D2F79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66E075E4-689D-421D-AD29-FB643964F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Quintão Vistorias  -  Aplicativo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588F943F-5717-4D72-AF69-1E02ACE2A2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9E3A-EC65-4043-B50E-FCDB6E1B71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5611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20E7-DF69-465B-82DE-AEDB7FC90A60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Quintão Vistorias  -  Aplicativo 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BA70D-9139-49E6-82F9-4CF4FB7C39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049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6C5D232-4A2B-4136-B1BF-2CCD71B81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1FE634D-AF4C-40CA-AC02-CB413C2BC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F709218-671E-4B69-A62A-327DCA4E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543-419F-49F2-ACBD-AE402009DDF5}" type="datetime1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2210B0D-EBC2-400C-B0CD-5A0198FD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Quintão Vistorias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13C8DC8-ECF1-417F-8EA0-80A83A74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6A26-A8D4-456E-AA09-F861E7F242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09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1B7A65-B6BD-4AA1-8950-65ED54998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A8C4321A-D220-44F9-8DB3-BB6FF335F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7B8407E-6657-4DCF-A90B-4A87A71E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6354-BD41-4220-8C2F-1E234E7EF4F6}" type="datetime1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66A2E82-1391-4B2A-BAFB-D5C6A956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Quintão Vistorias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BB8D424-86AA-4BC5-8923-61D6CD00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6A26-A8D4-456E-AA09-F861E7F242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11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9479DB2-861C-4ADF-827F-E68C9029E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C443AB54-DC97-430B-8AAE-D0EBF0B70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615D799-2860-4F0D-AEF6-62AC4D55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DF70-68F2-42E1-A8CD-300AC01F0139}" type="datetime1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32554A7-7F3C-4F82-8948-D848068E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Quintão Vistorias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2DD8DFA-0AE5-484D-9133-42E27342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6A26-A8D4-456E-AA09-F861E7F242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8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415BA4-D78A-433B-8E8F-77628383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79FE285-4E44-48A5-89C2-D3D9489A0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2285F3-614F-4102-BD3E-5381FAC4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E892-0ACD-4F9B-AF57-4C4E35EC8057}" type="datetime1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6ECE7D1-2255-495E-BEBC-01B72113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Quintão Vistorias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B7D09AF-F204-42DF-86AD-6E5A0379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6A26-A8D4-456E-AA09-F861E7F242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16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03DFC3-B79A-45E6-A409-03454822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0E20594-BAD2-4349-80D2-316A5AC22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D8DE5EC-F7DF-475F-8BEF-BEE44586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4146-3493-41C9-B36E-DED255AD7A0E}" type="datetime1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0E8EB44-7266-4F5B-93EF-CB695044C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Quintão Vistorias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DB4B842-2C12-4092-8C79-94EB6C78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6A26-A8D4-456E-AA09-F861E7F242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0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206374-1C9B-434F-9489-53D49F1B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87EC0CA-DA39-4A78-BAE7-58B86A93B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4F2806A-973D-4157-97C2-0F4A3EE95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2AF9D08C-656F-4C78-9536-B01F9AF7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8DA3-AE03-4F6A-968B-063F00C2EDC8}" type="datetime1">
              <a:rPr lang="pt-BR" smtClean="0"/>
              <a:t>15/06/2018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63BEF243-1569-4DA7-B566-E83367EC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Quintão Vistorias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3C445A6-34AE-426A-A1AC-3E76F9BE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6A26-A8D4-456E-AA09-F861E7F242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5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13D98F-1A73-4A19-9F56-CBB0D474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4A86CC8-FAD4-4EE2-9361-D8F059827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D11CED75-47D5-4F8F-9CD1-B303E9E7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0550FE4-6140-4A04-B7C3-19DF00BF6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29A69A3B-53A1-4446-91D3-0DC03F6B3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1CF3D133-B00D-43FB-A0CE-BB32B45A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549B-B5DE-4E7F-BD5D-70FD49E00DF5}" type="datetime1">
              <a:rPr lang="pt-BR" smtClean="0"/>
              <a:t>15/06/2018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BD49A721-5A41-42DA-ABDC-FB135E02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Quintão Vistorias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426649F5-4C48-475B-B37A-50ACED7B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6A26-A8D4-456E-AA09-F861E7F242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44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9801B3-F867-4CD5-9893-08D25CCB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B8AD52AE-4889-4E91-83B9-137D44BB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319-7D90-4400-8948-6B9E3EF25B1C}" type="datetime1">
              <a:rPr lang="pt-BR" smtClean="0"/>
              <a:t>15/06/2018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9EAC1963-2508-4538-9CD6-35CEA6E7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Quintão Vistorias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B2EA434D-C825-4A1E-A28F-DE7CF160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6A26-A8D4-456E-AA09-F861E7F242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43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44586622-FAE7-45EF-815C-D1E06B80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DF5D-DA8A-4A05-9FE8-54B28ACCA964}" type="datetime1">
              <a:rPr lang="pt-BR" smtClean="0"/>
              <a:t>15/06/2018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DF9863EB-A118-4271-8C9D-EA1BEB7E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Quintão Vistorias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90B19E51-5C44-4CD2-A439-228F2B3F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6A26-A8D4-456E-AA09-F861E7F242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49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AAECB8-FB0D-459F-AE6A-033DE6F7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9ADFCD4-5844-41CB-880E-9F77B9090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F672B149-FBF5-4EB6-A6E6-72194F05B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C2F2537-0B7E-46C8-BFD0-DEE8737F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505B-F4DC-45E6-A074-1DE3CFF2150E}" type="datetime1">
              <a:rPr lang="pt-BR" smtClean="0"/>
              <a:t>15/06/2018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9C4E044-E4E6-4CEB-9375-B88E76B1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Quintão Vistorias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BA00C875-D4EB-4EB7-99E6-D970E9D2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6A26-A8D4-456E-AA09-F861E7F242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45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7CDA6D-4CE0-4C78-89B3-5C16A8A0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C5248A26-2778-4320-AE37-251EEBE12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8898E3AA-BC42-4F7B-9B1D-3D7CA4CD5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DD1F4EB1-586C-4BD8-B32C-4052C889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0483-6C65-4BB6-AF85-7F969DF49161}" type="datetime1">
              <a:rPr lang="pt-BR" smtClean="0"/>
              <a:t>15/06/2018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48FDDEF-B406-4D5A-B550-64D9198C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Quintão Vistorias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E25754D1-1E18-4B36-A396-31E73230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6A26-A8D4-456E-AA09-F861E7F242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09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E98C283-DBFC-4633-AB5E-C9EB41A9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862230D3-22B1-496A-8FA7-625B0F096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AB1DF8E-856D-4313-B9B0-2B3C35D07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B1ED-19E1-4A60-9DE2-5BA1DAC05216}" type="datetime1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45CA242-A1A1-41C4-B3A3-5884C3C6A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Quintão Vistorias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76C0A86-515A-4BA4-96EB-5C7690EDE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6A26-A8D4-456E-AA09-F861E7F242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30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48" y="1592074"/>
            <a:ext cx="4377453" cy="360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 descr="20170721_155126.png">
            <a:extLst>
              <a:ext uri="{FF2B5EF4-FFF2-40B4-BE49-F238E27FC236}">
                <a16:creationId xmlns="" xmlns:a16="http://schemas.microsoft.com/office/drawing/2014/main" id="{3CD9B906-6955-4AE6-85F2-AEF964A9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108" y="278456"/>
            <a:ext cx="3435864" cy="613227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Seta: para a Direita 3">
            <a:extLst>
              <a:ext uri="{FF2B5EF4-FFF2-40B4-BE49-F238E27FC236}">
                <a16:creationId xmlns="" xmlns:a16="http://schemas.microsoft.com/office/drawing/2014/main" id="{97BAE4DC-7A2F-4933-9746-BE88089CE6C2}"/>
              </a:ext>
            </a:extLst>
          </p:cNvPr>
          <p:cNvSpPr/>
          <p:nvPr/>
        </p:nvSpPr>
        <p:spPr>
          <a:xfrm>
            <a:off x="7290803" y="2557669"/>
            <a:ext cx="924338" cy="6493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3BB5A13-1AE1-441B-A719-A40D672F4466}"/>
              </a:ext>
            </a:extLst>
          </p:cNvPr>
          <p:cNvSpPr txBox="1"/>
          <p:nvPr/>
        </p:nvSpPr>
        <p:spPr>
          <a:xfrm>
            <a:off x="8600661" y="2438399"/>
            <a:ext cx="3154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Narrow" panose="020B0606020202030204" pitchFamily="34" charset="0"/>
              </a:rPr>
              <a:t>Esse </a:t>
            </a:r>
            <a:r>
              <a:rPr lang="pt-BR" sz="2000" dirty="0" smtClean="0">
                <a:latin typeface="Arial Narrow" panose="020B0606020202030204" pitchFamily="34" charset="0"/>
              </a:rPr>
              <a:t>campo </a:t>
            </a:r>
            <a:r>
              <a:rPr lang="pt-BR" sz="2000" dirty="0">
                <a:latin typeface="Arial Narrow" panose="020B0606020202030204" pitchFamily="34" charset="0"/>
              </a:rPr>
              <a:t>é  destinado para inserir qualquer informação do </a:t>
            </a:r>
            <a:r>
              <a:rPr lang="pt-BR" sz="2000" dirty="0" smtClean="0">
                <a:latin typeface="Arial Narrow" panose="020B0606020202030204" pitchFamily="34" charset="0"/>
              </a:rPr>
              <a:t>veículo</a:t>
            </a:r>
            <a:r>
              <a:rPr lang="pt-BR" sz="2000" dirty="0">
                <a:latin typeface="Arial Narrow" panose="020B0606020202030204" pitchFamily="34" charset="0"/>
              </a:rPr>
              <a:t>, ou até  mesmo sobre a instalação </a:t>
            </a:r>
            <a:r>
              <a:rPr lang="pt-BR" sz="2000" dirty="0" smtClean="0">
                <a:latin typeface="Arial Narrow" panose="020B0606020202030204" pitchFamily="34" charset="0"/>
              </a:rPr>
              <a:t>realizada.</a:t>
            </a:r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9C87E19-CF8E-4CDD-BE11-0D5102F9D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31" y="736233"/>
            <a:ext cx="3161579" cy="5571066"/>
          </a:xfrm>
          <a:prstGeom prst="rect">
            <a:avLst/>
          </a:prstGeom>
        </p:spPr>
      </p:pic>
      <p:pic>
        <p:nvPicPr>
          <p:cNvPr id="2" name="Espaço Reservado para Conteúdo 3">
            <a:extLst>
              <a:ext uri="{FF2B5EF4-FFF2-40B4-BE49-F238E27FC236}">
                <a16:creationId xmlns="" xmlns:a16="http://schemas.microsoft.com/office/drawing/2014/main" id="{A4B3586C-90BA-487C-AC24-B564F31ED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92" y="736233"/>
            <a:ext cx="3175507" cy="5571066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="" xmlns:a16="http://schemas.microsoft.com/office/drawing/2014/main" id="{0DC8A094-894F-4A40-BD9F-ADAF5ABE1C97}"/>
              </a:ext>
            </a:extLst>
          </p:cNvPr>
          <p:cNvSpPr/>
          <p:nvPr/>
        </p:nvSpPr>
        <p:spPr>
          <a:xfrm rot="10076605">
            <a:off x="2256562" y="1828799"/>
            <a:ext cx="1245705" cy="4638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3B3DB6E1-0F7B-4CF7-98D9-47985C83ECFC}"/>
              </a:ext>
            </a:extLst>
          </p:cNvPr>
          <p:cNvSpPr txBox="1"/>
          <p:nvPr/>
        </p:nvSpPr>
        <p:spPr>
          <a:xfrm>
            <a:off x="225287" y="1908313"/>
            <a:ext cx="18905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Narrow" panose="020B0606020202030204" pitchFamily="34" charset="0"/>
              </a:rPr>
              <a:t>O  técnico deverá assinar após a realização do </a:t>
            </a:r>
            <a:r>
              <a:rPr lang="pt-BR" sz="2000" dirty="0" smtClean="0">
                <a:latin typeface="Arial Narrow" panose="020B0606020202030204" pitchFamily="34" charset="0"/>
              </a:rPr>
              <a:t>serviço, </a:t>
            </a:r>
            <a:r>
              <a:rPr lang="pt-BR" sz="2000" dirty="0">
                <a:latin typeface="Arial Narrow" panose="020B0606020202030204" pitchFamily="34" charset="0"/>
              </a:rPr>
              <a:t>no qual também  o  associado ou o acompanhante deverá assinar .</a:t>
            </a:r>
          </a:p>
        </p:txBody>
      </p:sp>
    </p:spTree>
    <p:extLst>
      <p:ext uri="{BB962C8B-B14F-4D97-AF65-F5344CB8AC3E}">
        <p14:creationId xmlns:p14="http://schemas.microsoft.com/office/powerpoint/2010/main" val="27025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B5FBC92B-D55E-4342-8486-F80577320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96" y="384615"/>
            <a:ext cx="3751875" cy="59717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39A6BB3C-F22F-415D-AB9F-11F9F33DAEDE}"/>
              </a:ext>
            </a:extLst>
          </p:cNvPr>
          <p:cNvSpPr txBox="1"/>
          <p:nvPr/>
        </p:nvSpPr>
        <p:spPr>
          <a:xfrm>
            <a:off x="7381461" y="2054087"/>
            <a:ext cx="40684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Narrow" panose="020B0606020202030204" pitchFamily="34" charset="0"/>
              </a:rPr>
              <a:t>Depois de instalado, e assinado só  finalizar enviando o laudo e as fotos para o sistema da Quintão Vistorias .</a:t>
            </a:r>
          </a:p>
          <a:p>
            <a:pPr algn="ctr"/>
            <a:r>
              <a:rPr lang="pt-BR" sz="2000" dirty="0">
                <a:latin typeface="Arial Narrow" panose="020B0606020202030204" pitchFamily="34" charset="0"/>
              </a:rPr>
              <a:t>   </a:t>
            </a:r>
            <a:br>
              <a:rPr lang="pt-BR" sz="2000" dirty="0">
                <a:latin typeface="Arial Narrow" panose="020B0606020202030204" pitchFamily="34" charset="0"/>
              </a:rPr>
            </a:br>
            <a:r>
              <a:rPr lang="pt-BR" sz="2000" b="1" dirty="0" err="1">
                <a:latin typeface="Arial Narrow" panose="020B0606020202030204" pitchFamily="34" charset="0"/>
              </a:rPr>
              <a:t>Obs</a:t>
            </a:r>
            <a:r>
              <a:rPr lang="pt-BR" sz="2000" b="1" dirty="0">
                <a:latin typeface="Arial Narrow" panose="020B0606020202030204" pitchFamily="34" charset="0"/>
              </a:rPr>
              <a:t>: As fotos só serão enviadas se o celular estiver conectado na internet. </a:t>
            </a:r>
          </a:p>
          <a:p>
            <a:endParaRPr lang="pt-BR" dirty="0"/>
          </a:p>
        </p:txBody>
      </p:sp>
      <p:sp>
        <p:nvSpPr>
          <p:cNvPr id="5" name="Seta: para a Direita 4">
            <a:extLst>
              <a:ext uri="{FF2B5EF4-FFF2-40B4-BE49-F238E27FC236}">
                <a16:creationId xmlns="" xmlns:a16="http://schemas.microsoft.com/office/drawing/2014/main" id="{B6E5B950-53F2-4CB8-BAAF-6174DFCF0A21}"/>
              </a:ext>
            </a:extLst>
          </p:cNvPr>
          <p:cNvSpPr/>
          <p:nvPr/>
        </p:nvSpPr>
        <p:spPr>
          <a:xfrm rot="19744659">
            <a:off x="2476850" y="4268985"/>
            <a:ext cx="917011" cy="3703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863503B8-5395-4E29-BD97-9B9519FF4142}"/>
              </a:ext>
            </a:extLst>
          </p:cNvPr>
          <p:cNvSpPr txBox="1"/>
          <p:nvPr/>
        </p:nvSpPr>
        <p:spPr>
          <a:xfrm>
            <a:off x="265043" y="5155096"/>
            <a:ext cx="2280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Envia no </a:t>
            </a:r>
            <a:r>
              <a:rPr lang="pt-BR" dirty="0" smtClean="0"/>
              <a:t>momento, </a:t>
            </a:r>
            <a:r>
              <a:rPr lang="pt-BR" dirty="0"/>
              <a:t>caso esteja </a:t>
            </a:r>
            <a:r>
              <a:rPr lang="pt-BR" dirty="0" smtClean="0"/>
              <a:t>conectado a internet</a:t>
            </a:r>
            <a:r>
              <a:rPr lang="pt-BR" dirty="0"/>
              <a:t>.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="" xmlns:a16="http://schemas.microsoft.com/office/drawing/2014/main" id="{4DA42633-4E6A-4A2E-82FA-71FBC0F47D51}"/>
              </a:ext>
            </a:extLst>
          </p:cNvPr>
          <p:cNvSpPr/>
          <p:nvPr/>
        </p:nvSpPr>
        <p:spPr>
          <a:xfrm rot="13241599">
            <a:off x="6122504" y="4270078"/>
            <a:ext cx="781879" cy="3681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653E23EC-61A4-42A6-B6BA-34F5B6C9C904}"/>
              </a:ext>
            </a:extLst>
          </p:cNvPr>
          <p:cNvSpPr txBox="1"/>
          <p:nvPr/>
        </p:nvSpPr>
        <p:spPr>
          <a:xfrm>
            <a:off x="7129670" y="4658446"/>
            <a:ext cx="32865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</a:t>
            </a:r>
            <a:r>
              <a:rPr lang="pt-BR" sz="2000" dirty="0">
                <a:latin typeface="Arial Narrow" panose="020B0606020202030204" pitchFamily="34" charset="0"/>
              </a:rPr>
              <a:t>Quando estiver sem internet só clicar em </a:t>
            </a:r>
            <a:r>
              <a:rPr lang="pt-BR" sz="2000" dirty="0" smtClean="0">
                <a:latin typeface="Arial Narrow" panose="020B0606020202030204" pitchFamily="34" charset="0"/>
              </a:rPr>
              <a:t>“Mais Tarde”. Quando voltar a </a:t>
            </a:r>
            <a:r>
              <a:rPr lang="pt-BR" sz="2000" dirty="0">
                <a:latin typeface="Arial Narrow" panose="020B0606020202030204" pitchFamily="34" charset="0"/>
              </a:rPr>
              <a:t>se conectar a uma </a:t>
            </a:r>
            <a:r>
              <a:rPr lang="pt-BR" sz="2000" dirty="0" smtClean="0">
                <a:latin typeface="Arial Narrow" panose="020B0606020202030204" pitchFamily="34" charset="0"/>
              </a:rPr>
              <a:t>rede de internet, entre </a:t>
            </a:r>
            <a:r>
              <a:rPr lang="pt-BR" sz="2000" dirty="0">
                <a:latin typeface="Arial Narrow" panose="020B0606020202030204" pitchFamily="34" charset="0"/>
              </a:rPr>
              <a:t>novamente no aplicativo e </a:t>
            </a:r>
            <a:r>
              <a:rPr lang="pt-BR" sz="2000" dirty="0" smtClean="0">
                <a:latin typeface="Arial Narrow" panose="020B0606020202030204" pitchFamily="34" charset="0"/>
              </a:rPr>
              <a:t>encaminhe </a:t>
            </a:r>
            <a:r>
              <a:rPr lang="pt-BR" sz="2000" dirty="0">
                <a:latin typeface="Arial Narrow" panose="020B0606020202030204" pitchFamily="34" charset="0"/>
              </a:rPr>
              <a:t>as </a:t>
            </a:r>
            <a:r>
              <a:rPr lang="pt-BR" sz="2000" dirty="0" smtClean="0">
                <a:latin typeface="Arial Narrow" panose="020B0606020202030204" pitchFamily="34" charset="0"/>
              </a:rPr>
              <a:t>fotos. </a:t>
            </a: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04" y="602258"/>
            <a:ext cx="4377453" cy="3603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74" y="4419138"/>
            <a:ext cx="3455515" cy="20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7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D5E4F57-6121-458C-9D29-3F38E23E6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44" y="402895"/>
            <a:ext cx="3627001" cy="59402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18B0E78-FD26-4A56-A709-8D55826C8D2D}"/>
              </a:ext>
            </a:extLst>
          </p:cNvPr>
          <p:cNvSpPr txBox="1"/>
          <p:nvPr/>
        </p:nvSpPr>
        <p:spPr>
          <a:xfrm>
            <a:off x="8786191" y="1484243"/>
            <a:ext cx="31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64B4CD41-FA8E-47D3-B071-23180210C7AE}"/>
              </a:ext>
            </a:extLst>
          </p:cNvPr>
          <p:cNvSpPr/>
          <p:nvPr/>
        </p:nvSpPr>
        <p:spPr>
          <a:xfrm>
            <a:off x="8365434" y="2889217"/>
            <a:ext cx="3047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>
                <a:latin typeface="Arial Narrow" panose="020B0606020202030204" pitchFamily="34" charset="0"/>
              </a:rPr>
              <a:t>O Aplicativo está disponível na</a:t>
            </a:r>
          </a:p>
          <a:p>
            <a:pPr algn="ctr"/>
            <a:r>
              <a:rPr lang="pt-BR" sz="2000" dirty="0">
                <a:latin typeface="Arial Narrow" panose="020B0606020202030204" pitchFamily="34" charset="0"/>
              </a:rPr>
              <a:t> plataforma do PLAY STORE 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497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56084F9-15E9-4457-B81F-C7D912B5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04" y="227220"/>
            <a:ext cx="3661390" cy="5996608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="" xmlns:a16="http://schemas.microsoft.com/office/drawing/2014/main" id="{29A9F603-2876-4D6A-8006-894C18D6A56D}"/>
              </a:ext>
            </a:extLst>
          </p:cNvPr>
          <p:cNvSpPr/>
          <p:nvPr/>
        </p:nvSpPr>
        <p:spPr>
          <a:xfrm rot="9967642">
            <a:off x="7368209" y="2597426"/>
            <a:ext cx="901148" cy="450574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79862998-35F7-4DDF-8258-F2FCE59FF4B4}"/>
              </a:ext>
            </a:extLst>
          </p:cNvPr>
          <p:cNvSpPr txBox="1"/>
          <p:nvPr/>
        </p:nvSpPr>
        <p:spPr>
          <a:xfrm>
            <a:off x="8454887" y="1921565"/>
            <a:ext cx="3193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Narrow" panose="020B0606020202030204" pitchFamily="34" charset="0"/>
              </a:rPr>
              <a:t>Todos  os agendamentos estarão disponíveis dentro do ícone  de VISTORIAS AGENDANDAS .</a:t>
            </a:r>
          </a:p>
        </p:txBody>
      </p:sp>
    </p:spTree>
    <p:extLst>
      <p:ext uri="{BB962C8B-B14F-4D97-AF65-F5344CB8AC3E}">
        <p14:creationId xmlns:p14="http://schemas.microsoft.com/office/powerpoint/2010/main" val="32469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E9F6F81-BBC3-48DF-BA48-5735CB268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05" y="530744"/>
            <a:ext cx="3690831" cy="5571066"/>
          </a:xfrm>
          <a:prstGeom prst="rect">
            <a:avLst/>
          </a:prstGeom>
        </p:spPr>
      </p:pic>
      <p:sp>
        <p:nvSpPr>
          <p:cNvPr id="10" name="Fluxograma: Conector 9">
            <a:extLst>
              <a:ext uri="{FF2B5EF4-FFF2-40B4-BE49-F238E27FC236}">
                <a16:creationId xmlns="" xmlns:a16="http://schemas.microsoft.com/office/drawing/2014/main" id="{85638D48-C460-4025-8618-80B9FA09C38D}"/>
              </a:ext>
            </a:extLst>
          </p:cNvPr>
          <p:cNvSpPr/>
          <p:nvPr/>
        </p:nvSpPr>
        <p:spPr>
          <a:xfrm>
            <a:off x="4625009" y="2544417"/>
            <a:ext cx="159026" cy="14577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088C7F72-2687-4405-9DCA-656629397681}"/>
              </a:ext>
            </a:extLst>
          </p:cNvPr>
          <p:cNvSpPr txBox="1"/>
          <p:nvPr/>
        </p:nvSpPr>
        <p:spPr>
          <a:xfrm>
            <a:off x="9751325" y="1601641"/>
            <a:ext cx="2228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Narrow" panose="020B0606020202030204" pitchFamily="34" charset="0"/>
              </a:rPr>
              <a:t>Estará disponível  todos os dados  como do cliente, local, dados do </a:t>
            </a:r>
            <a:r>
              <a:rPr lang="pt-BR" sz="2000" dirty="0" smtClean="0">
                <a:latin typeface="Arial Narrow" panose="020B0606020202030204" pitchFamily="34" charset="0"/>
              </a:rPr>
              <a:t>veículo</a:t>
            </a:r>
            <a:r>
              <a:rPr lang="pt-BR" sz="2000" dirty="0">
                <a:latin typeface="Arial Narrow" panose="020B0606020202030204" pitchFamily="34" charset="0"/>
              </a:rPr>
              <a:t>, horário e data do agendamento 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C647234A-3736-422D-AFEB-03AF85C92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72" y="690708"/>
            <a:ext cx="3389917" cy="5411102"/>
          </a:xfrm>
          <a:prstGeom prst="rect">
            <a:avLst/>
          </a:prstGeom>
        </p:spPr>
      </p:pic>
      <p:sp>
        <p:nvSpPr>
          <p:cNvPr id="18" name="Seta: Curva para Baixo 17">
            <a:extLst>
              <a:ext uri="{FF2B5EF4-FFF2-40B4-BE49-F238E27FC236}">
                <a16:creationId xmlns="" xmlns:a16="http://schemas.microsoft.com/office/drawing/2014/main" id="{BEE6F718-27EB-4F72-9EE8-A6FC932F7E45}"/>
              </a:ext>
            </a:extLst>
          </p:cNvPr>
          <p:cNvSpPr/>
          <p:nvPr/>
        </p:nvSpPr>
        <p:spPr>
          <a:xfrm>
            <a:off x="4651513" y="530743"/>
            <a:ext cx="1524000" cy="63544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628FEF4-288D-4692-A958-34A763228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71" y="679777"/>
            <a:ext cx="3495843" cy="55710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52FC1F5-86AA-41A2-A97A-586A90668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17" y="679777"/>
            <a:ext cx="3509771" cy="55710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7F8510B-3E13-44F9-8BA1-6409E0A92E0D}"/>
              </a:ext>
            </a:extLst>
          </p:cNvPr>
          <p:cNvSpPr txBox="1"/>
          <p:nvPr/>
        </p:nvSpPr>
        <p:spPr>
          <a:xfrm>
            <a:off x="9495692" y="1941342"/>
            <a:ext cx="2518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 </a:t>
            </a:r>
            <a:r>
              <a:rPr lang="pt-BR" sz="2000" dirty="0">
                <a:latin typeface="Arial Narrow" panose="020B0606020202030204" pitchFamily="34" charset="0"/>
              </a:rPr>
              <a:t>Será necessário preencher todos os dados do </a:t>
            </a:r>
            <a:r>
              <a:rPr lang="pt-BR" sz="2000" dirty="0" smtClean="0">
                <a:latin typeface="Arial Narrow" panose="020B0606020202030204" pitchFamily="34" charset="0"/>
              </a:rPr>
              <a:t>veículo </a:t>
            </a:r>
            <a:r>
              <a:rPr lang="pt-BR" sz="2000" dirty="0">
                <a:latin typeface="Arial Narrow" panose="020B0606020202030204" pitchFamily="34" charset="0"/>
              </a:rPr>
              <a:t>para  </a:t>
            </a:r>
            <a:r>
              <a:rPr lang="pt-BR" sz="2000" dirty="0" smtClean="0">
                <a:latin typeface="Arial Narrow" panose="020B0606020202030204" pitchFamily="34" charset="0"/>
              </a:rPr>
              <a:t>prosseguir... </a:t>
            </a: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6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EC9B94F2-EFBC-4C6A-8929-1952C9C76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14" y="643467"/>
            <a:ext cx="3509771" cy="55710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77BBCD2-A5ED-4A40-8484-320400F99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46" y="643467"/>
            <a:ext cx="3481916" cy="55710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354B3DDE-45B0-44F3-B3A6-4879D921EC04}"/>
              </a:ext>
            </a:extLst>
          </p:cNvPr>
          <p:cNvSpPr txBox="1"/>
          <p:nvPr/>
        </p:nvSpPr>
        <p:spPr>
          <a:xfrm>
            <a:off x="9157252" y="1815548"/>
            <a:ext cx="27564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Narrow" panose="020B0606020202030204" pitchFamily="34" charset="0"/>
              </a:rPr>
              <a:t>Deverá  ser feita um Chek List de toda  parte </a:t>
            </a:r>
            <a:r>
              <a:rPr lang="pt-BR" sz="2000" dirty="0" smtClean="0">
                <a:latin typeface="Arial Narrow" panose="020B0606020202030204" pitchFamily="34" charset="0"/>
              </a:rPr>
              <a:t>elétrica </a:t>
            </a:r>
            <a:r>
              <a:rPr lang="pt-BR" sz="2000" dirty="0">
                <a:latin typeface="Arial Narrow" panose="020B0606020202030204" pitchFamily="34" charset="0"/>
              </a:rPr>
              <a:t>do </a:t>
            </a:r>
            <a:r>
              <a:rPr lang="pt-BR" sz="2000" dirty="0" smtClean="0">
                <a:latin typeface="Arial Narrow" panose="020B0606020202030204" pitchFamily="34" charset="0"/>
              </a:rPr>
              <a:t>veículo </a:t>
            </a:r>
            <a:r>
              <a:rPr lang="pt-BR" sz="2000" dirty="0">
                <a:latin typeface="Arial Narrow" panose="020B0606020202030204" pitchFamily="34" charset="0"/>
              </a:rPr>
              <a:t>para constatar que  tudo estava em perfeito estado antes mesmo de começar fazer a </a:t>
            </a:r>
            <a:r>
              <a:rPr lang="pt-BR" sz="2000" dirty="0" smtClean="0">
                <a:latin typeface="Arial Narrow" panose="020B0606020202030204" pitchFamily="34" charset="0"/>
              </a:rPr>
              <a:t>instalação.</a:t>
            </a:r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1B980249-A041-4718-81D9-530176094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19" y="167779"/>
            <a:ext cx="3893203" cy="618857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532DCD3-6B8E-4EF8-9438-8E67AB50D837}"/>
              </a:ext>
            </a:extLst>
          </p:cNvPr>
          <p:cNvSpPr txBox="1"/>
          <p:nvPr/>
        </p:nvSpPr>
        <p:spPr>
          <a:xfrm>
            <a:off x="7477539" y="1630017"/>
            <a:ext cx="3786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 </a:t>
            </a:r>
            <a:r>
              <a:rPr lang="pt-BR" sz="2000" dirty="0">
                <a:latin typeface="Arial Narrow" panose="020B0606020202030204" pitchFamily="34" charset="0"/>
              </a:rPr>
              <a:t>Existe modelo de todas as fotos que devem ser feitas </a:t>
            </a:r>
            <a:r>
              <a:rPr lang="pt-BR" sz="2000" dirty="0" smtClean="0">
                <a:latin typeface="Arial Narrow" panose="020B0606020202030204" pitchFamily="34" charset="0"/>
              </a:rPr>
              <a:t>como:</a:t>
            </a:r>
            <a:r>
              <a:rPr lang="pt-BR" sz="2000" dirty="0">
                <a:latin typeface="Arial Narrow" panose="020B0606020202030204" pitchFamily="34" charset="0"/>
              </a:rPr>
              <a:t/>
            </a:r>
            <a:br>
              <a:rPr lang="pt-BR" sz="2000" dirty="0">
                <a:latin typeface="Arial Narrow" panose="020B0606020202030204" pitchFamily="34" charset="0"/>
              </a:rPr>
            </a:br>
            <a:r>
              <a:rPr lang="pt-BR" sz="2000" dirty="0">
                <a:latin typeface="Arial Narrow" panose="020B0606020202030204" pitchFamily="34" charset="0"/>
              </a:rPr>
              <a:t>DUT </a:t>
            </a:r>
            <a:br>
              <a:rPr lang="pt-BR" sz="2000" dirty="0">
                <a:latin typeface="Arial Narrow" panose="020B0606020202030204" pitchFamily="34" charset="0"/>
              </a:rPr>
            </a:br>
            <a:r>
              <a:rPr lang="pt-BR" sz="2000" dirty="0">
                <a:latin typeface="Arial Narrow" panose="020B0606020202030204" pitchFamily="34" charset="0"/>
              </a:rPr>
              <a:t>Painel </a:t>
            </a:r>
            <a:br>
              <a:rPr lang="pt-BR" sz="2000" dirty="0">
                <a:latin typeface="Arial Narrow" panose="020B0606020202030204" pitchFamily="34" charset="0"/>
              </a:rPr>
            </a:br>
            <a:r>
              <a:rPr lang="pt-BR" sz="2000" dirty="0">
                <a:latin typeface="Arial Narrow" panose="020B0606020202030204" pitchFamily="34" charset="0"/>
              </a:rPr>
              <a:t>Placa</a:t>
            </a:r>
          </a:p>
          <a:p>
            <a:pPr algn="ctr"/>
            <a:r>
              <a:rPr lang="pt-BR" sz="2000" dirty="0">
                <a:latin typeface="Arial Narrow" panose="020B0606020202030204" pitchFamily="34" charset="0"/>
              </a:rPr>
              <a:t>Frontal do </a:t>
            </a:r>
            <a:r>
              <a:rPr lang="pt-BR" sz="2000" dirty="0" smtClean="0">
                <a:latin typeface="Arial Narrow" panose="020B0606020202030204" pitchFamily="34" charset="0"/>
              </a:rPr>
              <a:t>veículo </a:t>
            </a:r>
            <a:endParaRPr lang="pt-BR" sz="2000" dirty="0">
              <a:latin typeface="Arial Narrow" panose="020B0606020202030204" pitchFamily="34" charset="0"/>
            </a:endParaRPr>
          </a:p>
          <a:p>
            <a:pPr algn="ctr"/>
            <a:r>
              <a:rPr lang="pt-BR" sz="2000" dirty="0">
                <a:latin typeface="Arial Narrow" panose="020B0606020202030204" pitchFamily="34" charset="0"/>
              </a:rPr>
              <a:t>Chassi</a:t>
            </a:r>
          </a:p>
          <a:p>
            <a:pPr algn="ctr"/>
            <a:r>
              <a:rPr lang="pt-BR" sz="2000" dirty="0">
                <a:latin typeface="Arial Narrow" panose="020B0606020202030204" pitchFamily="34" charset="0"/>
              </a:rPr>
              <a:t>Aparelho (rastreador)</a:t>
            </a:r>
            <a:br>
              <a:rPr lang="pt-BR" sz="2000" dirty="0">
                <a:latin typeface="Arial Narrow" panose="020B0606020202030204" pitchFamily="34" charset="0"/>
              </a:rPr>
            </a:br>
            <a:r>
              <a:rPr lang="pt-BR" sz="2000" dirty="0">
                <a:latin typeface="Arial Narrow" panose="020B0606020202030204" pitchFamily="34" charset="0"/>
              </a:rPr>
              <a:t>Local onde </a:t>
            </a:r>
            <a:r>
              <a:rPr lang="pt-BR" sz="2000" dirty="0" smtClean="0">
                <a:latin typeface="Arial Narrow" panose="020B0606020202030204" pitchFamily="34" charset="0"/>
              </a:rPr>
              <a:t>foi instalado o aparelho</a:t>
            </a:r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BBF3E8A-E6E6-4299-94FD-3DA3EA594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80" y="175435"/>
            <a:ext cx="3883297" cy="618091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0BF4D3D-8A7D-46E2-A8D2-EE16D6107059}"/>
              </a:ext>
            </a:extLst>
          </p:cNvPr>
          <p:cNvSpPr txBox="1"/>
          <p:nvPr/>
        </p:nvSpPr>
        <p:spPr>
          <a:xfrm>
            <a:off x="7089913" y="2584174"/>
            <a:ext cx="34985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Narrow" panose="020B0606020202030204" pitchFamily="34" charset="0"/>
              </a:rPr>
              <a:t>São </a:t>
            </a:r>
            <a:r>
              <a:rPr lang="pt-BR" sz="2000" dirty="0" smtClean="0">
                <a:latin typeface="Arial Narrow" panose="020B0606020202030204" pitchFamily="34" charset="0"/>
              </a:rPr>
              <a:t>necessárias </a:t>
            </a:r>
            <a:r>
              <a:rPr lang="pt-BR" sz="2000" dirty="0">
                <a:latin typeface="Arial Narrow" panose="020B0606020202030204" pitchFamily="34" charset="0"/>
              </a:rPr>
              <a:t>7 fotos, assim que  terminar você tem a opção de  fazer mais alguma outra foto caso ache  necessário, ou clicar </a:t>
            </a:r>
            <a:r>
              <a:rPr lang="pt-BR" sz="2000" dirty="0" smtClean="0">
                <a:latin typeface="Arial Narrow" panose="020B0606020202030204" pitchFamily="34" charset="0"/>
              </a:rPr>
              <a:t>em “Próxima Tela” </a:t>
            </a:r>
            <a:r>
              <a:rPr lang="pt-BR" sz="2000" dirty="0">
                <a:latin typeface="Arial Narrow" panose="020B0606020202030204" pitchFamily="34" charset="0"/>
              </a:rPr>
              <a:t>para prosseguir.</a:t>
            </a:r>
            <a:endParaRPr lang="pt-BR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="" xmlns:a16="http://schemas.microsoft.com/office/drawing/2014/main" id="{EF072A14-5E99-4230-91D5-D9E39C1A857B}"/>
              </a:ext>
            </a:extLst>
          </p:cNvPr>
          <p:cNvSpPr/>
          <p:nvPr/>
        </p:nvSpPr>
        <p:spPr>
          <a:xfrm rot="7950867">
            <a:off x="4934591" y="5000949"/>
            <a:ext cx="834533" cy="5698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3867D43-CD48-4290-B084-ADEA082EF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56" y="643467"/>
            <a:ext cx="3495843" cy="55710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9D84276-A626-428F-B9F4-2BE5449FD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2" y="643467"/>
            <a:ext cx="3509771" cy="5571066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6BEE3FFA-EBDC-4B16-8BF2-AA08D7F4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Quintão Vistorias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D96803D3-FB47-4A61-800B-F31472262D8D}"/>
              </a:ext>
            </a:extLst>
          </p:cNvPr>
          <p:cNvSpPr txBox="1"/>
          <p:nvPr/>
        </p:nvSpPr>
        <p:spPr>
          <a:xfrm>
            <a:off x="8600661" y="2146852"/>
            <a:ext cx="3167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Narrow" panose="020B0606020202030204" pitchFamily="34" charset="0"/>
              </a:rPr>
              <a:t> Após realizar a instalação do rastreador, deverá ser feito novamente um Check List de </a:t>
            </a:r>
            <a:r>
              <a:rPr lang="pt-BR" sz="2000" dirty="0" smtClean="0">
                <a:latin typeface="Arial Narrow" panose="020B0606020202030204" pitchFamily="34" charset="0"/>
              </a:rPr>
              <a:t>toda a </a:t>
            </a:r>
            <a:r>
              <a:rPr lang="pt-BR" sz="2000" dirty="0">
                <a:latin typeface="Arial Narrow" panose="020B0606020202030204" pitchFamily="34" charset="0"/>
              </a:rPr>
              <a:t>parte elétrica do </a:t>
            </a:r>
            <a:r>
              <a:rPr lang="pt-BR" sz="2000" dirty="0" smtClean="0">
                <a:latin typeface="Arial Narrow" panose="020B0606020202030204" pitchFamily="34" charset="0"/>
              </a:rPr>
              <a:t>veículo</a:t>
            </a:r>
            <a:r>
              <a:rPr lang="pt-BR" sz="2000" dirty="0">
                <a:latin typeface="Arial Narrow" panose="020B0606020202030204" pitchFamily="34" charset="0"/>
              </a:rPr>
              <a:t>, para se certificar que  todas estão em pleno funcionamento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09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269</Words>
  <Application>Microsoft Office PowerPoint</Application>
  <PresentationFormat>Custom</PresentationFormat>
  <Paragraphs>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VWTBWD4WX29DJ628DJQF</dc:creator>
  <cp:lastModifiedBy>'</cp:lastModifiedBy>
  <cp:revision>18</cp:revision>
  <dcterms:created xsi:type="dcterms:W3CDTF">2018-05-23T17:54:16Z</dcterms:created>
  <dcterms:modified xsi:type="dcterms:W3CDTF">2018-06-15T18:52:08Z</dcterms:modified>
</cp:coreProperties>
</file>