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54"/>
  </p:notesMasterIdLst>
  <p:sldIdLst>
    <p:sldId id="316" r:id="rId2"/>
    <p:sldId id="256" r:id="rId3"/>
    <p:sldId id="258" r:id="rId4"/>
    <p:sldId id="259" r:id="rId5"/>
    <p:sldId id="262" r:id="rId6"/>
    <p:sldId id="28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278" r:id="rId46"/>
    <p:sldId id="279" r:id="rId47"/>
    <p:sldId id="281" r:id="rId48"/>
    <p:sldId id="280" r:id="rId49"/>
    <p:sldId id="282" r:id="rId50"/>
    <p:sldId id="283" r:id="rId51"/>
    <p:sldId id="284" r:id="rId52"/>
    <p:sldId id="285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87993" autoAdjust="0"/>
  </p:normalViewPr>
  <p:slideViewPr>
    <p:cSldViewPr>
      <p:cViewPr varScale="1">
        <p:scale>
          <a:sx n="82" d="100"/>
          <a:sy n="82" d="100"/>
        </p:scale>
        <p:origin x="-16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9534-AA67-4786-BC97-D51A677E716F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AE10-ABDC-42E1-9E5D-0BF698D056F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0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A2FE-4E27-41F9-A2CC-1C4D943C403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85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238797D-D9BE-4055-81CF-ADDDBCA44AFE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B37A35-7D6A-4F09-9400-CDB59D6388A9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74" y="1627231"/>
            <a:ext cx="4377453" cy="360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323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96" y="382964"/>
            <a:ext cx="3511007" cy="6092073"/>
          </a:xfr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1_16375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425529"/>
            <a:ext cx="3600400" cy="6006942"/>
          </a:xfr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97" y="274340"/>
            <a:ext cx="3805006" cy="63093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 descr="20170721_1636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768" y="272971"/>
            <a:ext cx="3800464" cy="6312058"/>
          </a:xfrm>
        </p:spPr>
      </p:pic>
      <p:sp>
        <p:nvSpPr>
          <p:cNvPr id="3" name="Elipse 2"/>
          <p:cNvSpPr/>
          <p:nvPr/>
        </p:nvSpPr>
        <p:spPr>
          <a:xfrm>
            <a:off x="5724128" y="184767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1_16345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804" y="361030"/>
            <a:ext cx="3528392" cy="6135941"/>
          </a:xfr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1_1634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370561"/>
            <a:ext cx="3600400" cy="6116878"/>
          </a:xfr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41495" y="170792"/>
            <a:ext cx="9577063" cy="1280890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Documento do Veículo/CNH</a:t>
            </a:r>
            <a:endParaRPr lang="pt-BR" sz="26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4" y="1486856"/>
            <a:ext cx="3377936" cy="3439986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37" y="1486856"/>
            <a:ext cx="3526668" cy="343998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19055" y="5315120"/>
            <a:ext cx="3907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</a:rPr>
              <a:t>Imagem do documento do veículo e CNH, focando de cima para baixo, bem próximo do documento.</a:t>
            </a:r>
            <a:endParaRPr lang="pt-BR" sz="16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53729"/>
            <a:ext cx="1368152" cy="724634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 flipV="1">
            <a:off x="2690436" y="3683358"/>
            <a:ext cx="2316814" cy="2321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5467082" y="3206849"/>
            <a:ext cx="1477851" cy="2797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551" y="588998"/>
            <a:ext cx="8039307" cy="1280890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Comprovante de Endereço</a:t>
            </a:r>
            <a:r>
              <a:rPr lang="pt-BR" sz="2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6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27005"/>
            <a:ext cx="4045461" cy="2846168"/>
          </a:xfrm>
        </p:spPr>
      </p:pic>
      <p:sp>
        <p:nvSpPr>
          <p:cNvPr id="3" name="CaixaDeTexto 2"/>
          <p:cNvSpPr txBox="1"/>
          <p:nvPr/>
        </p:nvSpPr>
        <p:spPr>
          <a:xfrm>
            <a:off x="3563888" y="4516172"/>
            <a:ext cx="4947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do comprovante de endereço 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egível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10820"/>
            <a:ext cx="1552780" cy="919029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V="1">
            <a:off x="1944694" y="1856203"/>
            <a:ext cx="2663511" cy="2499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1944694" y="3442634"/>
            <a:ext cx="4918790" cy="1336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501" y="0"/>
            <a:ext cx="6683765" cy="1280890"/>
          </a:xfrm>
        </p:spPr>
        <p:txBody>
          <a:bodyPr/>
          <a:lstStyle/>
          <a:p>
            <a:pPr algn="ctr"/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Chassi do veículo</a:t>
            </a:r>
            <a:endParaRPr lang="pt-BR" sz="25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9451" y="1296373"/>
            <a:ext cx="5669924" cy="3778250"/>
          </a:xfrm>
        </p:spPr>
      </p:pic>
      <p:sp>
        <p:nvSpPr>
          <p:cNvPr id="5" name="CaixaDeTexto 4"/>
          <p:cNvSpPr txBox="1"/>
          <p:nvPr/>
        </p:nvSpPr>
        <p:spPr>
          <a:xfrm>
            <a:off x="4139952" y="5127839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do chassi do veículo 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egível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9" y="4833674"/>
            <a:ext cx="813231" cy="632719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1748308" y="3644721"/>
            <a:ext cx="2202287" cy="1429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0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620" y="620688"/>
            <a:ext cx="8376939" cy="1280890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Etiqueta Eta / Porta, Chassi ou Motor</a:t>
            </a:r>
            <a:r>
              <a:rPr lang="pt-BR" sz="25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5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5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49" y="1360740"/>
            <a:ext cx="3778250" cy="339156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9" y="1360740"/>
            <a:ext cx="3436064" cy="33915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0" y="5662076"/>
            <a:ext cx="1417174" cy="867513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1748798" y="3567450"/>
            <a:ext cx="1342132" cy="2094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2076719" y="3850785"/>
            <a:ext cx="4240369" cy="2098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9" y="418356"/>
            <a:ext cx="3884702" cy="6021288"/>
          </a:xfrm>
          <a:prstGeom prst="rect">
            <a:avLst/>
          </a:prstGeom>
          <a:ln>
            <a:solidFill>
              <a:schemeClr val="bg1">
                <a:lumMod val="75000"/>
                <a:alpha val="99000"/>
              </a:schemeClr>
            </a:solidFill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Gravação do vidro lateral e Gravação do vidro traseiro ou dianteiro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83" y="1459660"/>
            <a:ext cx="3778250" cy="3248799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1459660"/>
            <a:ext cx="3592773" cy="32487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2" y="5546166"/>
            <a:ext cx="1152928" cy="893271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1835240" y="3140968"/>
            <a:ext cx="917619" cy="2405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202287" y="2852936"/>
            <a:ext cx="4626735" cy="3139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04664" y="1988840"/>
            <a:ext cx="8229600" cy="1600200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Interior do veículo</a:t>
            </a:r>
            <a:b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(lado do motorista)</a:t>
            </a:r>
            <a:r>
              <a:rPr lang="pt-BR" sz="25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5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5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02535"/>
            <a:ext cx="4187984" cy="2934577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13176"/>
            <a:ext cx="1545842" cy="873952"/>
          </a:xfrm>
          <a:prstGeom prst="rect">
            <a:avLst/>
          </a:prstGeom>
        </p:spPr>
      </p:pic>
      <p:cxnSp>
        <p:nvCxnSpPr>
          <p:cNvPr id="15" name="Conector de seta reta 14"/>
          <p:cNvCxnSpPr/>
          <p:nvPr/>
        </p:nvCxnSpPr>
        <p:spPr>
          <a:xfrm flipV="1">
            <a:off x="2211946" y="2112135"/>
            <a:ext cx="4736318" cy="3168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2211947" y="4108361"/>
            <a:ext cx="4592301" cy="1609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3469" cy="160020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Painel com todas as luzes acesas e hodômetro  </a:t>
            </a:r>
            <a:r>
              <a:rPr lang="pt-BR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8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4" y="1695430"/>
            <a:ext cx="3859361" cy="333168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03" y="1695430"/>
            <a:ext cx="3670238" cy="33316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8877" y="5038717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Painel com todas as luzes</a:t>
            </a:r>
          </a:p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acesas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85946" y="5013176"/>
            <a:ext cx="350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Hodrômetro com registro e Km do veículo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1622738" y="1695430"/>
            <a:ext cx="473298" cy="635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222964" y="3477296"/>
            <a:ext cx="427642" cy="257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70" y="5027118"/>
            <a:ext cx="1066567" cy="700307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V="1">
            <a:off x="4932040" y="3140969"/>
            <a:ext cx="1800200" cy="2088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2096037" y="2962141"/>
            <a:ext cx="2259939" cy="2267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240" y="692696"/>
            <a:ext cx="7886700" cy="749499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Volante e painel do veículo</a:t>
            </a:r>
            <a:endParaRPr lang="pt-BR" sz="25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05" y="1912927"/>
            <a:ext cx="3476768" cy="263662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56" y="1912927"/>
            <a:ext cx="3582537" cy="26366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03648" y="4653136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Volante do veículo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99733" y="4629712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Painel do veículo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210537" y="2779265"/>
            <a:ext cx="618186" cy="3348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7254026" y="2047742"/>
            <a:ext cx="251138" cy="7315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85" y="5429571"/>
            <a:ext cx="1118152" cy="736152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V="1">
            <a:off x="4716016" y="3509862"/>
            <a:ext cx="1368152" cy="2079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939637" y="3335626"/>
            <a:ext cx="3375647" cy="22786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56984" cy="660202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Chave do veículo e selo do cinto de segurança</a:t>
            </a:r>
            <a:endParaRPr lang="pt-BR" sz="25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8" y="1762866"/>
            <a:ext cx="3701102" cy="253728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93" y="1762864"/>
            <a:ext cx="3695132" cy="253728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9592" y="4363194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Chave do veículo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14765" y="4386590"/>
            <a:ext cx="328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Selo do cinto de segurança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92063"/>
            <a:ext cx="1195101" cy="725169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 flipV="1">
            <a:off x="2750314" y="3281532"/>
            <a:ext cx="1501028" cy="1462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4848893" y="3773510"/>
            <a:ext cx="1352285" cy="1018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762" y="764704"/>
            <a:ext cx="8229600" cy="547464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Compartimento do motor frontal</a:t>
            </a:r>
            <a:endParaRPr lang="pt-BR" sz="25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90" y="1268760"/>
            <a:ext cx="4896544" cy="3778250"/>
          </a:xfrm>
        </p:spPr>
      </p:pic>
      <p:sp>
        <p:nvSpPr>
          <p:cNvPr id="6" name="Seta para baixo 5"/>
          <p:cNvSpPr/>
          <p:nvPr/>
        </p:nvSpPr>
        <p:spPr>
          <a:xfrm>
            <a:off x="5111782" y="2060621"/>
            <a:ext cx="174794" cy="7340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798667"/>
            <a:ext cx="1368152" cy="795318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 flipV="1">
            <a:off x="3641502" y="2794717"/>
            <a:ext cx="858490" cy="3003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5199179" y="2794717"/>
            <a:ext cx="1475297" cy="3003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92480" cy="640445"/>
          </a:xfrm>
        </p:spPr>
        <p:txBody>
          <a:bodyPr>
            <a:noAutofit/>
          </a:bodyPr>
          <a:lstStyle/>
          <a:p>
            <a:pPr algn="ctr"/>
            <a:r>
              <a:rPr lang="pt-BR" sz="23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Compartimento do Motor Frontal Esquerdo e Direito </a:t>
            </a:r>
            <a:endParaRPr lang="pt-BR" sz="23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9" y="1412776"/>
            <a:ext cx="4069592" cy="304507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6" y="1412776"/>
            <a:ext cx="3747448" cy="3045074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 flipV="1">
            <a:off x="2581724" y="2348880"/>
            <a:ext cx="2134292" cy="2817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4874856" y="2348880"/>
            <a:ext cx="2217424" cy="2524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864218" y="6542468"/>
            <a:ext cx="184731" cy="369332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3271" y="4581128"/>
            <a:ext cx="35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do compartimento do motor com visão lateral da esquerda para direita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31" y="4721291"/>
            <a:ext cx="1080120" cy="67681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427975" y="4567107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Foto do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compartimento do 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motor com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visão lateral 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direita 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esquerda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4699" y="620688"/>
            <a:ext cx="6683765" cy="561488"/>
          </a:xfrm>
        </p:spPr>
        <p:txBody>
          <a:bodyPr/>
          <a:lstStyle/>
          <a:p>
            <a:pPr algn="ctr"/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Bateria do Veículo</a:t>
            </a:r>
            <a:endParaRPr lang="pt-BR" sz="25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4555"/>
            <a:ext cx="4968401" cy="3429000"/>
          </a:xfrm>
        </p:spPr>
      </p:pic>
      <p:sp>
        <p:nvSpPr>
          <p:cNvPr id="3" name="CaixaDeTexto 2"/>
          <p:cNvSpPr txBox="1"/>
          <p:nvPr/>
        </p:nvSpPr>
        <p:spPr>
          <a:xfrm>
            <a:off x="3707904" y="472514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da bateria do veículo focando </a:t>
            </a:r>
          </a:p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cima para baixo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85" y="2802967"/>
            <a:ext cx="1062508" cy="635694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2267744" y="1700011"/>
            <a:ext cx="3556727" cy="1279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5" idx="3"/>
          </p:cNvCxnSpPr>
          <p:nvPr/>
        </p:nvCxnSpPr>
        <p:spPr>
          <a:xfrm>
            <a:off x="2326593" y="3120814"/>
            <a:ext cx="4669777" cy="794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50846" cy="884040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Roda dianteira do veículo, pneu (marca e modelo) e suspensão dianteira do veículo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35" y="1298165"/>
            <a:ext cx="3137156" cy="230076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18" y="1298167"/>
            <a:ext cx="3159696" cy="23007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04" y="4239076"/>
            <a:ext cx="3137156" cy="20431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88642" y="3631440"/>
            <a:ext cx="3171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Roda Dianteira do Veículo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92175" y="3631440"/>
            <a:ext cx="286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Pneu - Marca e Modelo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91836" y="6288612"/>
            <a:ext cx="3828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Suspensão Dianteira do Veículo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5134042"/>
            <a:ext cx="1091069" cy="854634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V="1">
            <a:off x="1619672" y="2448548"/>
            <a:ext cx="1080120" cy="2492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1979711" y="2132857"/>
            <a:ext cx="4733402" cy="3194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 para baixo 15"/>
          <p:cNvSpPr/>
          <p:nvPr/>
        </p:nvSpPr>
        <p:spPr>
          <a:xfrm>
            <a:off x="6713113" y="1288704"/>
            <a:ext cx="309093" cy="3855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3"/>
          <p:cNvCxnSpPr/>
          <p:nvPr/>
        </p:nvCxnSpPr>
        <p:spPr>
          <a:xfrm flipV="1">
            <a:off x="2132111" y="4941170"/>
            <a:ext cx="4581002" cy="772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692696"/>
            <a:ext cx="6683765" cy="66020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Foto em X da lateral traseira direita 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2" y="1280890"/>
            <a:ext cx="5630706" cy="4351338"/>
          </a:xfr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4799191"/>
            <a:ext cx="1008112" cy="700088"/>
          </a:xfrm>
          <a:prstGeom prst="rect">
            <a:avLst/>
          </a:prstGeom>
        </p:spPr>
      </p:pic>
      <p:cxnSp>
        <p:nvCxnSpPr>
          <p:cNvPr id="17" name="Conector de seta reta 16"/>
          <p:cNvCxnSpPr/>
          <p:nvPr/>
        </p:nvCxnSpPr>
        <p:spPr>
          <a:xfrm flipH="1" flipV="1">
            <a:off x="5436096" y="2833352"/>
            <a:ext cx="1080121" cy="1965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 flipV="1">
            <a:off x="1475656" y="3212976"/>
            <a:ext cx="4968552" cy="1800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274340"/>
            <a:ext cx="3816424" cy="63093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12576" y="1124744"/>
            <a:ext cx="8229600" cy="547464"/>
          </a:xfrm>
        </p:spPr>
        <p:txBody>
          <a:bodyPr/>
          <a:lstStyle/>
          <a:p>
            <a:pPr algn="ctr"/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Foto em X da lateraldianteira esquerda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4" y="1905000"/>
            <a:ext cx="4834742" cy="38647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310220"/>
            <a:ext cx="1296144" cy="919029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 flipV="1">
            <a:off x="4860033" y="2996953"/>
            <a:ext cx="1296143" cy="2313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1712056" y="3837368"/>
            <a:ext cx="4228096" cy="1751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6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475" y="548680"/>
            <a:ext cx="6683765" cy="525026"/>
          </a:xfrm>
        </p:spPr>
        <p:txBody>
          <a:bodyPr/>
          <a:lstStyle/>
          <a:p>
            <a:pPr algn="ctr"/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Foto em X da lateral dianteira direita 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09" y="1196752"/>
            <a:ext cx="5322499" cy="38795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5" y="5540808"/>
            <a:ext cx="1118476" cy="696504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2483768" y="2348881"/>
            <a:ext cx="1296144" cy="3191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143777" y="3136505"/>
            <a:ext cx="1868383" cy="2404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117" y="620688"/>
            <a:ext cx="6683765" cy="644358"/>
          </a:xfrm>
        </p:spPr>
        <p:txBody>
          <a:bodyPr/>
          <a:lstStyle/>
          <a:p>
            <a:pPr algn="ctr"/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Foto da frente do veículo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559259" cy="40356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7" y="5663701"/>
            <a:ext cx="1202056" cy="894100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2843808" y="2747257"/>
            <a:ext cx="1648496" cy="275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5004048" y="2442289"/>
            <a:ext cx="1439214" cy="3361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683765" cy="499852"/>
          </a:xfrm>
        </p:spPr>
        <p:txBody>
          <a:bodyPr/>
          <a:lstStyle/>
          <a:p>
            <a:pPr algn="ctr"/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Foto do para-brisa do veículo 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91" y="1264556"/>
            <a:ext cx="5917715" cy="39771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82244"/>
            <a:ext cx="1656184" cy="1076136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H="1" flipV="1">
            <a:off x="2691339" y="2527776"/>
            <a:ext cx="1555124" cy="3251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5364088" y="2382514"/>
            <a:ext cx="1381259" cy="3396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9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482" y="620688"/>
            <a:ext cx="8229600" cy="619472"/>
          </a:xfrm>
        </p:spPr>
        <p:txBody>
          <a:bodyPr/>
          <a:lstStyle/>
          <a:p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Foto em X da lateral traseira esquerda 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51" y="1268760"/>
            <a:ext cx="5223661" cy="377825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97" y="5352985"/>
            <a:ext cx="1256796" cy="769928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4139952" y="3068962"/>
            <a:ext cx="432048" cy="2232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5004048" y="3068961"/>
            <a:ext cx="1296144" cy="2448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484" y="764704"/>
            <a:ext cx="6683765" cy="51618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Vidro traseiro e parte traseira do veículo</a:t>
            </a:r>
            <a:endParaRPr lang="pt-BR" sz="20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" y="1280891"/>
            <a:ext cx="4351338" cy="3278231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59" y="1280891"/>
            <a:ext cx="4234218" cy="32782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81825" y="4868214"/>
            <a:ext cx="4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6164" y="4625422"/>
            <a:ext cx="3930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do vidro traseiro do veículo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76511" y="4581128"/>
            <a:ext cx="3594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parte traseira do veículo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1" y="5517232"/>
            <a:ext cx="1091485" cy="764583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V="1">
            <a:off x="1776607" y="2920006"/>
            <a:ext cx="1468869" cy="2450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221606" y="3103809"/>
            <a:ext cx="4621762" cy="2887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5728" y="476672"/>
            <a:ext cx="9433048" cy="516186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Traseira do veículo </a:t>
            </a:r>
            <a:r>
              <a:rPr lang="pt-BR" sz="20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destacando os pneus e porta malas)</a:t>
            </a:r>
            <a:endParaRPr lang="pt-BR" sz="20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6" y="1196752"/>
            <a:ext cx="3920042" cy="316214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32973" cy="31621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6782" y="4428401"/>
            <a:ext cx="399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do veículo destacando os pneus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31344" y="4437112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do Porta Malas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06612"/>
            <a:ext cx="923338" cy="787156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V="1">
            <a:off x="2182970" y="3429000"/>
            <a:ext cx="1524934" cy="2277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2454286" y="2369714"/>
            <a:ext cx="5261856" cy="3760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990" y="392534"/>
            <a:ext cx="8640959" cy="588194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Estepe - Lacre - Placa traseira do veículo 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4" y="1212122"/>
            <a:ext cx="3173801" cy="203335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30" y="1212122"/>
            <a:ext cx="3195578" cy="20333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88" y="3994839"/>
            <a:ext cx="3242720" cy="223140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9" y="329202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do estepe do veículo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80112" y="3212976"/>
            <a:ext cx="2781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 do Lacre da placa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12383" y="6237312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Placa traseira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07" y="4958366"/>
            <a:ext cx="784253" cy="675297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V="1">
            <a:off x="2339752" y="2228798"/>
            <a:ext cx="990343" cy="2729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648760" y="2492897"/>
            <a:ext cx="3795448" cy="2617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2"/>
          <p:cNvCxnSpPr>
            <a:stCxn id="9" idx="3"/>
          </p:cNvCxnSpPr>
          <p:nvPr/>
        </p:nvCxnSpPr>
        <p:spPr>
          <a:xfrm flipV="1">
            <a:off x="2648760" y="5110543"/>
            <a:ext cx="2643320" cy="1854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0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8712967" cy="549956"/>
          </a:xfrm>
        </p:spPr>
        <p:txBody>
          <a:bodyPr>
            <a:noAutofit/>
          </a:bodyPr>
          <a:lstStyle/>
          <a:p>
            <a:pPr algn="ctr"/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Adesão Parte 1 - Adesão Parte 2 - Adesão Verso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6" y="836714"/>
            <a:ext cx="3424571" cy="2521382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73" y="836713"/>
            <a:ext cx="3385007" cy="25213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3445506" cy="23612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27058" y="3358095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Adesão Frente Parte 1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64976" y="3358095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Adesão Frente Parte 2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03648" y="6366274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Adesão Verso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57" y="4581128"/>
            <a:ext cx="950320" cy="604541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3558266" y="1991044"/>
            <a:ext cx="2297030" cy="2734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3558266" y="5013176"/>
            <a:ext cx="229703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39414"/>
            <a:ext cx="6683765" cy="625141"/>
          </a:xfrm>
        </p:spPr>
        <p:txBody>
          <a:bodyPr/>
          <a:lstStyle/>
          <a:p>
            <a:pPr algn="ctr"/>
            <a:r>
              <a:rPr lang="pt-BR" sz="28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Avarias</a:t>
            </a:r>
            <a:endParaRPr lang="pt-BR" sz="28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1" y="1628799"/>
            <a:ext cx="3897289" cy="307198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4" y="1628799"/>
            <a:ext cx="4329449" cy="307198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4762346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Para-choque traseiro </a:t>
            </a:r>
          </a:p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arranhado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31535" y="4713831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Lateral traseira esquerda </a:t>
            </a:r>
          </a:p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amassado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54733"/>
            <a:ext cx="958118" cy="750531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4556974" y="3164793"/>
            <a:ext cx="2463298" cy="1992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2350366" y="3541690"/>
            <a:ext cx="1357538" cy="1615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11" y="313349"/>
            <a:ext cx="3761579" cy="62313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2534" y="548680"/>
            <a:ext cx="6683765" cy="560810"/>
          </a:xfrm>
        </p:spPr>
        <p:txBody>
          <a:bodyPr/>
          <a:lstStyle/>
          <a:p>
            <a:pPr algn="ctr"/>
            <a:r>
              <a:rPr lang="pt-BR" sz="28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Avarias</a:t>
            </a:r>
            <a:endParaRPr lang="pt-BR" sz="28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4" y="1628799"/>
            <a:ext cx="3778250" cy="341400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51" y="1628799"/>
            <a:ext cx="4223198" cy="34140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5076473"/>
            <a:ext cx="339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Paralama traseiro esquerdo</a:t>
            </a:r>
          </a:p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arranhado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77532" y="5118727"/>
            <a:ext cx="296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Capô traseiro amassado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57281"/>
            <a:ext cx="1158669" cy="752271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4887532" y="3644721"/>
            <a:ext cx="1052620" cy="1724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3491881" y="2348880"/>
            <a:ext cx="792087" cy="30199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418" y="476671"/>
            <a:ext cx="6683765" cy="897075"/>
          </a:xfrm>
        </p:spPr>
        <p:txBody>
          <a:bodyPr/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Avarias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6" y="1628801"/>
            <a:ext cx="4080125" cy="352319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47" y="1628801"/>
            <a:ext cx="4580586" cy="35231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5151998"/>
            <a:ext cx="387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Luz refletiva traseira esquerda </a:t>
            </a:r>
          </a:p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quebrada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61681" y="5157192"/>
            <a:ext cx="393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Paralama traseiro direito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 danos na pintura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93" y="5301208"/>
            <a:ext cx="1089179" cy="761595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4788024" y="2204864"/>
            <a:ext cx="2127931" cy="3096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2287238" y="3485379"/>
            <a:ext cx="1967463" cy="1815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807" y="692696"/>
            <a:ext cx="6683765" cy="588194"/>
          </a:xfrm>
        </p:spPr>
        <p:txBody>
          <a:bodyPr/>
          <a:lstStyle/>
          <a:p>
            <a:pPr algn="ctr"/>
            <a:r>
              <a:rPr lang="pt-BR" sz="28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Avarias</a:t>
            </a:r>
            <a:endParaRPr lang="pt-BR" sz="28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0" y="1772817"/>
            <a:ext cx="3778250" cy="326998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88" y="1772817"/>
            <a:ext cx="4216372" cy="32699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5013176"/>
            <a:ext cx="28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Pneus traseiro em </a:t>
            </a:r>
          </a:p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 estado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16016" y="517867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Porta traseira direita arranhada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65" y="5353285"/>
            <a:ext cx="592286" cy="395726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4412088" y="3129566"/>
            <a:ext cx="2059546" cy="2296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1217053" y="3953814"/>
            <a:ext cx="2562859" cy="14720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595" y="-27384"/>
            <a:ext cx="6683765" cy="625141"/>
          </a:xfrm>
        </p:spPr>
        <p:txBody>
          <a:bodyPr/>
          <a:lstStyle/>
          <a:p>
            <a:pPr algn="ctr"/>
            <a:r>
              <a:rPr lang="pt-BR" sz="2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Avarias</a:t>
            </a:r>
            <a:endParaRPr lang="pt-BR" sz="22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240598" cy="221274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6" y="620688"/>
            <a:ext cx="3353400" cy="22127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7" y="3785054"/>
            <a:ext cx="3263939" cy="244698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60" y="3740915"/>
            <a:ext cx="3438811" cy="244698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9891" y="2824718"/>
            <a:ext cx="3550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Retrovisor Direito com danos</a:t>
            </a:r>
          </a:p>
          <a:p>
            <a:pPr algn="ctr"/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pintura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35168" y="2837995"/>
            <a:ext cx="3842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Retrovisor Esquerdo com danos</a:t>
            </a:r>
          </a:p>
          <a:p>
            <a:pPr algn="ctr"/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pintura 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3828" y="6187370"/>
            <a:ext cx="3262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Farol direito com danos na</a:t>
            </a:r>
          </a:p>
          <a:p>
            <a:pPr algn="ctr"/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Pintura da lente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6165304"/>
            <a:ext cx="32720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Farol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direiro 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 danos </a:t>
            </a:r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</a:p>
          <a:p>
            <a:pPr algn="ctr"/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pintura </a:t>
            </a:r>
            <a:r>
              <a: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 lente</a:t>
            </a:r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13" y="5372926"/>
            <a:ext cx="867966" cy="576354"/>
          </a:xfrm>
          <a:prstGeom prst="rect">
            <a:avLst/>
          </a:prstGeom>
        </p:spPr>
      </p:pic>
      <p:cxnSp>
        <p:nvCxnSpPr>
          <p:cNvPr id="14" name="Conector de seta reta 13"/>
          <p:cNvCxnSpPr/>
          <p:nvPr/>
        </p:nvCxnSpPr>
        <p:spPr>
          <a:xfrm flipH="1" flipV="1">
            <a:off x="1007756" y="4393216"/>
            <a:ext cx="3341882" cy="1142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4606602" y="3314622"/>
            <a:ext cx="3816626" cy="2128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1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595" y="692696"/>
            <a:ext cx="6683765" cy="515468"/>
          </a:xfrm>
        </p:spPr>
        <p:txBody>
          <a:bodyPr/>
          <a:lstStyle/>
          <a:p>
            <a:pPr algn="ctr"/>
            <a:r>
              <a:rPr lang="pt-BR" sz="25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Avarias</a:t>
            </a:r>
            <a:endParaRPr lang="pt-BR" sz="25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1759040"/>
            <a:ext cx="4021042" cy="28902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46" y="1759039"/>
            <a:ext cx="3991043" cy="289023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047614" y="4921739"/>
            <a:ext cx="3087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Porta dianteira esquerda</a:t>
            </a:r>
          </a:p>
          <a:p>
            <a:r>
              <a:rPr lang="pt-BR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 danos na pintura</a:t>
            </a:r>
            <a:endParaRPr lang="pt-B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1622739" y="1759038"/>
            <a:ext cx="231820" cy="4432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5718220" y="3065172"/>
            <a:ext cx="183524" cy="3863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41" y="5474715"/>
            <a:ext cx="745617" cy="546573"/>
          </a:xfrm>
          <a:prstGeom prst="rect">
            <a:avLst/>
          </a:prstGeom>
        </p:spPr>
      </p:pic>
      <p:cxnSp>
        <p:nvCxnSpPr>
          <p:cNvPr id="16" name="Conector de seta reta 15"/>
          <p:cNvCxnSpPr>
            <a:stCxn id="14" idx="0"/>
          </p:cNvCxnSpPr>
          <p:nvPr/>
        </p:nvCxnSpPr>
        <p:spPr>
          <a:xfrm flipH="1" flipV="1">
            <a:off x="1260706" y="3451539"/>
            <a:ext cx="1097544" cy="2023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2849451" y="4043966"/>
            <a:ext cx="2627290" cy="1753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274340"/>
            <a:ext cx="3672408" cy="63093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1_1551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068" y="362862"/>
            <a:ext cx="3435864" cy="6132276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987824" y="1772816"/>
            <a:ext cx="3087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Esse campo </a:t>
            </a: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 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destinado para inserir qualquer informação referente ao </a:t>
            </a: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veículo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8" y="337921"/>
            <a:ext cx="3527244" cy="6182158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Seta para baixo 2"/>
          <p:cNvSpPr/>
          <p:nvPr/>
        </p:nvSpPr>
        <p:spPr>
          <a:xfrm rot="817293">
            <a:off x="5359477" y="4744217"/>
            <a:ext cx="427273" cy="12348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07" y="476609"/>
            <a:ext cx="3368986" cy="5904781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Seta para baixo 2"/>
          <p:cNvSpPr/>
          <p:nvPr/>
        </p:nvSpPr>
        <p:spPr>
          <a:xfrm rot="19385837">
            <a:off x="5038566" y="4919237"/>
            <a:ext cx="500066" cy="11715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09" y="353399"/>
            <a:ext cx="3509582" cy="6151202"/>
          </a:xfrm>
        </p:spPr>
      </p:pic>
      <p:sp>
        <p:nvSpPr>
          <p:cNvPr id="5" name="CaixaDeTexto 4"/>
          <p:cNvSpPr txBox="1"/>
          <p:nvPr/>
        </p:nvSpPr>
        <p:spPr>
          <a:xfrm>
            <a:off x="3419872" y="4472287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estiver sem </a:t>
            </a:r>
            <a:r>
              <a:rPr lang="pt-BR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internet, acione o botão “Mais tarde”. </a:t>
            </a:r>
            <a:r>
              <a:rPr lang="pt-B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 internet </a:t>
            </a:r>
            <a:r>
              <a:rPr lang="pt-BR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acionar o botão “Sim”. </a:t>
            </a:r>
            <a:endParaRPr lang="pt-BR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1_1643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062" y="365354"/>
            <a:ext cx="3731877" cy="6127292"/>
          </a:xfrm>
        </p:spPr>
      </p:pic>
      <p:sp>
        <p:nvSpPr>
          <p:cNvPr id="5" name="Seta para baixo 4"/>
          <p:cNvSpPr/>
          <p:nvPr/>
        </p:nvSpPr>
        <p:spPr>
          <a:xfrm rot="1801722" flipV="1">
            <a:off x="2973659" y="4022979"/>
            <a:ext cx="620397" cy="9731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1_1549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812" y="397394"/>
            <a:ext cx="3384376" cy="60632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1_1548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397359"/>
            <a:ext cx="3456384" cy="6063282"/>
          </a:xfr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296"/>
            <a:ext cx="4377453" cy="3603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28" y="4381431"/>
            <a:ext cx="3455515" cy="20719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2_1104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299034"/>
            <a:ext cx="3600400" cy="6259933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Seta para a direita 5"/>
          <p:cNvSpPr/>
          <p:nvPr/>
        </p:nvSpPr>
        <p:spPr>
          <a:xfrm rot="2716262">
            <a:off x="4419466" y="3848245"/>
            <a:ext cx="803772" cy="5138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0721_1643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796" y="323003"/>
            <a:ext cx="3672408" cy="6211995"/>
          </a:xfrm>
        </p:spPr>
      </p:pic>
      <p:sp>
        <p:nvSpPr>
          <p:cNvPr id="3" name="Elipse 2"/>
          <p:cNvSpPr/>
          <p:nvPr/>
        </p:nvSpPr>
        <p:spPr>
          <a:xfrm>
            <a:off x="5735636" y="3861048"/>
            <a:ext cx="285752" cy="281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11" y="310344"/>
            <a:ext cx="3761579" cy="62373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71" y="202332"/>
            <a:ext cx="3891858" cy="64533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545</TotalTime>
  <Words>413</Words>
  <Application>Microsoft Office PowerPoint</Application>
  <PresentationFormat>On-screen Show (4:3)</PresentationFormat>
  <Paragraphs>82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Documento do Veículo/CNH</vt:lpstr>
      <vt:lpstr>Comprovante de Endereço </vt:lpstr>
      <vt:lpstr>Chassi do veículo</vt:lpstr>
      <vt:lpstr>Etiqueta Eta / Porta, Chassi ou Motor </vt:lpstr>
      <vt:lpstr>Gravação do vidro lateral e Gravação do vidro traseiro ou dianteiro   </vt:lpstr>
      <vt:lpstr>Interior do veículo (lado do motorista) </vt:lpstr>
      <vt:lpstr>Painel com todas as luzes acesas e hodômetro   </vt:lpstr>
      <vt:lpstr>Volante e painel do veículo</vt:lpstr>
      <vt:lpstr>Chave do veículo e selo do cinto de segurança</vt:lpstr>
      <vt:lpstr>Compartimento do motor frontal</vt:lpstr>
      <vt:lpstr>Compartimento do Motor Frontal Esquerdo e Direito </vt:lpstr>
      <vt:lpstr>Bateria do Veículo</vt:lpstr>
      <vt:lpstr>Roda dianteira do veículo, pneu (marca e modelo) e suspensão dianteira do veículo</vt:lpstr>
      <vt:lpstr>Foto em X da lateral traseira direita </vt:lpstr>
      <vt:lpstr>Foto em X da lateraldianteira esquerda</vt:lpstr>
      <vt:lpstr>Foto em X da lateral dianteira direita </vt:lpstr>
      <vt:lpstr>Foto da frente do veículo</vt:lpstr>
      <vt:lpstr>Foto do para-brisa do veículo </vt:lpstr>
      <vt:lpstr>Foto em X da lateral traseira esquerda </vt:lpstr>
      <vt:lpstr>Vidro traseiro e parte traseira do veículo</vt:lpstr>
      <vt:lpstr>Traseira do veículo (destacando os pneus e porta malas)</vt:lpstr>
      <vt:lpstr>Estepe - Lacre - Placa traseira do veículo </vt:lpstr>
      <vt:lpstr>Adesão Parte 1 - Adesão Parte 2 - Adesão Verso</vt:lpstr>
      <vt:lpstr>Avarias</vt:lpstr>
      <vt:lpstr>Avarias</vt:lpstr>
      <vt:lpstr>Avarias </vt:lpstr>
      <vt:lpstr>Avarias</vt:lpstr>
      <vt:lpstr>Avarias</vt:lpstr>
      <vt:lpstr>Avarias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VISTORIADOR</dc:creator>
  <cp:lastModifiedBy>'</cp:lastModifiedBy>
  <cp:revision>81</cp:revision>
  <dcterms:created xsi:type="dcterms:W3CDTF">2017-07-22T12:42:39Z</dcterms:created>
  <dcterms:modified xsi:type="dcterms:W3CDTF">2018-06-14T21:09:45Z</dcterms:modified>
</cp:coreProperties>
</file>